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May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May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May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May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May 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May 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May 1,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May 1,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May 1,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May 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May 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May 1,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724" y="356761"/>
            <a:ext cx="3886200" cy="81441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ndara"/>
                <a:cs typeface="Candara"/>
              </a:rPr>
              <a:t>Ciao!</a:t>
            </a:r>
            <a:endParaRPr lang="en-US" sz="4400" dirty="0">
              <a:latin typeface="Candara"/>
              <a:cs typeface="Canda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624" y="2273678"/>
            <a:ext cx="3886200" cy="182562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Candara"/>
                <a:cs typeface="Candara"/>
              </a:rPr>
              <a:t>Mi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chiamo</a:t>
            </a:r>
            <a:endParaRPr lang="en-US" sz="3200" dirty="0">
              <a:latin typeface="Candara"/>
              <a:cs typeface="Candara"/>
            </a:endParaRPr>
          </a:p>
          <a:p>
            <a:pPr algn="ctr"/>
            <a:r>
              <a:rPr lang="en-US" sz="3200" dirty="0" smtClean="0">
                <a:latin typeface="Candara"/>
                <a:cs typeface="Candara"/>
              </a:rPr>
              <a:t>Daniele!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8" name="Picture 7" descr="image(5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28" y="1435108"/>
            <a:ext cx="4835907" cy="36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4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51" y="610471"/>
            <a:ext cx="8362584" cy="67617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dirty="0" smtClean="0">
                <a:latin typeface="Candara"/>
                <a:cs typeface="Candara"/>
              </a:rPr>
              <a:t>Mia </a:t>
            </a:r>
            <a:r>
              <a:rPr lang="en-US" dirty="0" err="1" smtClean="0">
                <a:latin typeface="Candara"/>
                <a:cs typeface="Candara"/>
              </a:rPr>
              <a:t>sorella</a:t>
            </a:r>
            <a:r>
              <a:rPr lang="en-US" dirty="0" smtClean="0">
                <a:latin typeface="Candara"/>
                <a:cs typeface="Candara"/>
              </a:rPr>
              <a:t> </a:t>
            </a:r>
            <a:r>
              <a:rPr lang="en-US" dirty="0" err="1" smtClean="0">
                <a:latin typeface="Candara"/>
                <a:cs typeface="Candara"/>
              </a:rPr>
              <a:t>si</a:t>
            </a:r>
            <a:r>
              <a:rPr lang="en-US" dirty="0" smtClean="0">
                <a:latin typeface="Candara"/>
                <a:cs typeface="Candara"/>
              </a:rPr>
              <a:t> </a:t>
            </a:r>
            <a:r>
              <a:rPr lang="en-US" dirty="0" err="1" smtClean="0">
                <a:latin typeface="Candara"/>
                <a:cs typeface="Candara"/>
              </a:rPr>
              <a:t>chiama</a:t>
            </a:r>
            <a:r>
              <a:rPr lang="en-US" dirty="0" smtClean="0">
                <a:latin typeface="Candara"/>
                <a:cs typeface="Candara"/>
              </a:rPr>
              <a:t> Sara, ha 25 </a:t>
            </a:r>
            <a:r>
              <a:rPr lang="en-US" dirty="0" err="1" smtClean="0">
                <a:latin typeface="Candara"/>
                <a:cs typeface="Candara"/>
              </a:rPr>
              <a:t>anni</a:t>
            </a:r>
            <a:r>
              <a:rPr lang="en-US" dirty="0" smtClean="0">
                <a:latin typeface="Candara"/>
                <a:cs typeface="Candara"/>
              </a:rPr>
              <a:t> e </a:t>
            </a:r>
            <a:r>
              <a:rPr lang="en-US" dirty="0" err="1" smtClean="0">
                <a:latin typeface="Candara"/>
                <a:cs typeface="Candara"/>
              </a:rPr>
              <a:t>lavora</a:t>
            </a:r>
            <a:r>
              <a:rPr lang="en-US" dirty="0" smtClean="0">
                <a:latin typeface="Candara"/>
                <a:cs typeface="Candara"/>
              </a:rPr>
              <a:t> in </a:t>
            </a:r>
            <a:r>
              <a:rPr lang="en-US" dirty="0" err="1" smtClean="0">
                <a:latin typeface="Candara"/>
                <a:cs typeface="Candara"/>
              </a:rPr>
              <a:t>una</a:t>
            </a:r>
            <a:r>
              <a:rPr lang="en-US" dirty="0" smtClean="0">
                <a:latin typeface="Candara"/>
                <a:cs typeface="Candara"/>
              </a:rPr>
              <a:t> </a:t>
            </a:r>
            <a:r>
              <a:rPr lang="en-US" dirty="0" err="1" smtClean="0">
                <a:latin typeface="Candara"/>
                <a:cs typeface="Candara"/>
              </a:rPr>
              <a:t>pasticceria</a:t>
            </a:r>
            <a:r>
              <a:rPr lang="en-US" dirty="0" smtClean="0">
                <a:latin typeface="Candara"/>
                <a:cs typeface="Candara"/>
              </a:rPr>
              <a:t>.</a:t>
            </a:r>
            <a:endParaRPr lang="en-US" dirty="0">
              <a:latin typeface="Candara"/>
              <a:cs typeface="Candara"/>
            </a:endParaRPr>
          </a:p>
        </p:txBody>
      </p:sp>
      <p:pic>
        <p:nvPicPr>
          <p:cNvPr id="4" name="Picture 3" descr="image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29" y="1476107"/>
            <a:ext cx="4888483" cy="366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7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98" y="247917"/>
            <a:ext cx="4427418" cy="89061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err="1" smtClean="0">
                <a:latin typeface="Candara"/>
                <a:cs typeface="Candara"/>
              </a:rPr>
              <a:t>Mi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piace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il</a:t>
            </a:r>
            <a:r>
              <a:rPr lang="en-US" sz="3200" dirty="0" smtClean="0">
                <a:latin typeface="Candara"/>
                <a:cs typeface="Candara"/>
              </a:rPr>
              <a:t> tennis.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4" name="Picture 3" descr="584101-federer-fogn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22" y="1336411"/>
            <a:ext cx="7344277" cy="41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6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58931"/>
            <a:ext cx="3421268" cy="973095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200" dirty="0" err="1" smtClean="0">
                <a:latin typeface="Candara"/>
                <a:cs typeface="Candara"/>
              </a:rPr>
              <a:t>Mi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piace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leggere</a:t>
            </a:r>
            <a:r>
              <a:rPr lang="en-US" sz="3200" dirty="0" smtClean="0">
                <a:latin typeface="Candara"/>
                <a:cs typeface="Candara"/>
              </a:rPr>
              <a:t>…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4" name="Picture 3" descr="lib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78" y="219703"/>
            <a:ext cx="2340665" cy="1753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8792" y="2507314"/>
            <a:ext cx="35132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ndara"/>
                <a:cs typeface="Candara"/>
              </a:rPr>
              <a:t>…</a:t>
            </a:r>
            <a:r>
              <a:rPr lang="en-US" sz="3200" dirty="0" err="1" smtClean="0">
                <a:latin typeface="Candara"/>
                <a:cs typeface="Candara"/>
              </a:rPr>
              <a:t>guardare</a:t>
            </a:r>
            <a:r>
              <a:rPr lang="en-US" sz="3200" dirty="0" smtClean="0">
                <a:latin typeface="Candara"/>
                <a:cs typeface="Candara"/>
              </a:rPr>
              <a:t> film…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6" name="Picture 5" descr="cia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81" y="1972942"/>
            <a:ext cx="1931947" cy="1823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173359"/>
            <a:ext cx="40645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ndara"/>
                <a:cs typeface="Candara"/>
              </a:rPr>
              <a:t>…e </a:t>
            </a:r>
            <a:r>
              <a:rPr lang="en-US" sz="3200" dirty="0" err="1" smtClean="0">
                <a:latin typeface="Candara"/>
                <a:cs typeface="Candara"/>
              </a:rPr>
              <a:t>ascoltare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musica</a:t>
            </a:r>
            <a:r>
              <a:rPr lang="en-US" sz="3200" dirty="0" smtClean="0">
                <a:latin typeface="Candara"/>
                <a:cs typeface="Candara"/>
              </a:rPr>
              <a:t>.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8" name="Picture 7" descr="nota_musica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78" y="3656729"/>
            <a:ext cx="273710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8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766" y="478507"/>
            <a:ext cx="7772400" cy="80814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smtClean="0">
                <a:latin typeface="Candara"/>
                <a:cs typeface="Candara"/>
              </a:rPr>
              <a:t>La </a:t>
            </a:r>
            <a:r>
              <a:rPr lang="en-US" sz="3200" dirty="0" err="1" smtClean="0">
                <a:latin typeface="Candara"/>
                <a:cs typeface="Candara"/>
              </a:rPr>
              <a:t>mia</a:t>
            </a:r>
            <a:r>
              <a:rPr lang="en-US" sz="3200" dirty="0" smtClean="0">
                <a:latin typeface="Candara"/>
                <a:cs typeface="Candara"/>
              </a:rPr>
              <a:t> band </a:t>
            </a:r>
            <a:r>
              <a:rPr lang="en-US" sz="3200" dirty="0" err="1" smtClean="0">
                <a:latin typeface="Candara"/>
                <a:cs typeface="Candara"/>
              </a:rPr>
              <a:t>preferita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sono</a:t>
            </a:r>
            <a:r>
              <a:rPr lang="en-US" sz="3200" dirty="0" smtClean="0">
                <a:latin typeface="Candara"/>
                <a:cs typeface="Candara"/>
              </a:rPr>
              <a:t> I Cranberries.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4" name="Picture 3" descr="cranber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1422400"/>
            <a:ext cx="35306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8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742" y="527994"/>
            <a:ext cx="4048050" cy="92360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err="1" smtClean="0">
                <a:latin typeface="Candara"/>
                <a:cs typeface="Candara"/>
              </a:rPr>
              <a:t>Mi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piace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cucinare</a:t>
            </a:r>
            <a:r>
              <a:rPr lang="en-US" sz="3200" dirty="0" smtClean="0">
                <a:latin typeface="Candara"/>
                <a:cs typeface="Candara"/>
              </a:rPr>
              <a:t>…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4" name="Picture 3" descr="im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06" y="1451603"/>
            <a:ext cx="2964353" cy="39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4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535" y="4602380"/>
            <a:ext cx="3916096" cy="7091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smtClean="0">
                <a:latin typeface="Candara"/>
                <a:cs typeface="Candara"/>
              </a:rPr>
              <a:t>…e </a:t>
            </a:r>
            <a:r>
              <a:rPr lang="en-US" sz="3200" dirty="0" err="1" smtClean="0">
                <a:latin typeface="Candara"/>
                <a:cs typeface="Candara"/>
              </a:rPr>
              <a:t>anche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mangiare</a:t>
            </a:r>
            <a:r>
              <a:rPr lang="en-US" sz="3200" dirty="0" smtClean="0">
                <a:latin typeface="Candara"/>
                <a:cs typeface="Candara"/>
              </a:rPr>
              <a:t>!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4" name="Picture 3" descr="Muff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23" y="808278"/>
            <a:ext cx="4326408" cy="32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9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2557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Candara"/>
                <a:cs typeface="Candara"/>
              </a:rPr>
              <a:t>fine</a:t>
            </a:r>
            <a:endParaRPr lang="en-US" sz="88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8557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6567"/>
            <a:ext cx="2530579" cy="97309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ndara"/>
                <a:cs typeface="Candara"/>
              </a:rPr>
              <a:t>Ho 28 </a:t>
            </a:r>
            <a:r>
              <a:rPr lang="en-US" sz="3200" dirty="0" err="1" smtClean="0">
                <a:latin typeface="Candara"/>
                <a:cs typeface="Candara"/>
              </a:rPr>
              <a:t>anni</a:t>
            </a:r>
            <a:r>
              <a:rPr lang="en-US" sz="3200" dirty="0" smtClean="0">
                <a:latin typeface="Candara"/>
                <a:cs typeface="Candara"/>
              </a:rPr>
              <a:t>.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5" name="Picture 4" descr="Torta 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40" y="1804365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075" y="1476249"/>
            <a:ext cx="3536728" cy="92360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Candara"/>
                <a:cs typeface="Candara"/>
              </a:rPr>
              <a:t>Sono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italiano</a:t>
            </a:r>
            <a:r>
              <a:rPr lang="en-US" sz="3200" dirty="0" smtClean="0">
                <a:latin typeface="Candara"/>
                <a:cs typeface="Candara"/>
              </a:rPr>
              <a:t>.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4" name="Picture 3" descr="italy-fla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59" y="2399858"/>
            <a:ext cx="4953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179" y="4272470"/>
            <a:ext cx="3982073" cy="98959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err="1" smtClean="0">
                <a:latin typeface="Candara"/>
                <a:cs typeface="Candara"/>
              </a:rPr>
              <a:t>Vengo</a:t>
            </a:r>
            <a:r>
              <a:rPr lang="en-US" sz="3200" dirty="0" smtClean="0">
                <a:latin typeface="Candara"/>
                <a:cs typeface="Candara"/>
              </a:rPr>
              <a:t> da Firenze.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4" name="Picture 3" descr="firen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5" y="1188972"/>
            <a:ext cx="7249636" cy="27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0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466" y="693088"/>
            <a:ext cx="5565521" cy="90711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smtClean="0">
                <a:latin typeface="Candara"/>
                <a:cs typeface="Candara"/>
              </a:rPr>
              <a:t>Firenze </a:t>
            </a:r>
            <a:r>
              <a:rPr lang="en-US" sz="3200" dirty="0" err="1" smtClean="0">
                <a:latin typeface="Candara"/>
                <a:cs typeface="Candara"/>
              </a:rPr>
              <a:t>si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trova</a:t>
            </a:r>
            <a:r>
              <a:rPr lang="en-US" sz="3200" dirty="0" smtClean="0">
                <a:latin typeface="Candara"/>
                <a:cs typeface="Candara"/>
              </a:rPr>
              <a:t> in Toscana.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4" name="Picture 3" descr="250px-Tuscany_in_Italy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435100"/>
            <a:ext cx="3175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192" y="2045717"/>
            <a:ext cx="3893416" cy="74215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200" dirty="0" smtClean="0">
                <a:latin typeface="Candara"/>
                <a:cs typeface="Candara"/>
              </a:rPr>
              <a:t>Studio </a:t>
            </a:r>
            <a:r>
              <a:rPr lang="en-US" sz="3200" dirty="0" err="1" smtClean="0">
                <a:latin typeface="Candara"/>
                <a:cs typeface="Candara"/>
              </a:rPr>
              <a:t>all’università</a:t>
            </a:r>
            <a:endParaRPr lang="en-US" sz="3200" dirty="0">
              <a:latin typeface="Candara"/>
              <a:ea typeface="Lucida Grande"/>
              <a:cs typeface="Candara"/>
            </a:endParaRPr>
          </a:p>
          <a:p>
            <a:pPr marL="68580" indent="0">
              <a:buNone/>
            </a:pPr>
            <a:r>
              <a:rPr lang="en-US" sz="3200" dirty="0" smtClean="0">
                <a:latin typeface="Candara"/>
                <a:ea typeface="Lucida Grande"/>
                <a:cs typeface="Candara"/>
              </a:rPr>
              <a:t>a Siena.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4" name="Picture 3" descr="unistrani1_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" y="595510"/>
            <a:ext cx="3013206" cy="45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8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3102"/>
            <a:ext cx="7643796" cy="1731888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sz="6000" dirty="0" smtClean="0">
                <a:latin typeface="Candara"/>
                <a:cs typeface="Candara"/>
              </a:rPr>
              <a:t>Vivo con la </a:t>
            </a:r>
            <a:r>
              <a:rPr lang="en-US" sz="6000" dirty="0" err="1" smtClean="0">
                <a:latin typeface="Candara"/>
                <a:cs typeface="Candara"/>
              </a:rPr>
              <a:t>mia</a:t>
            </a:r>
            <a:r>
              <a:rPr lang="en-US" sz="6000" dirty="0" smtClean="0">
                <a:latin typeface="Candara"/>
                <a:cs typeface="Candara"/>
              </a:rPr>
              <a:t> </a:t>
            </a:r>
            <a:r>
              <a:rPr lang="en-US" sz="6000" dirty="0" err="1" smtClean="0">
                <a:latin typeface="Candara"/>
                <a:cs typeface="Candara"/>
              </a:rPr>
              <a:t>famiglia</a:t>
            </a:r>
            <a:r>
              <a:rPr lang="en-US" sz="6000" dirty="0" smtClean="0">
                <a:latin typeface="Candara"/>
                <a:cs typeface="Candara"/>
              </a:rPr>
              <a:t>.</a:t>
            </a:r>
            <a:endParaRPr lang="en-US" sz="6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5710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201" y="957014"/>
            <a:ext cx="3157360" cy="308451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smtClean="0">
                <a:latin typeface="Candara"/>
                <a:cs typeface="Candara"/>
              </a:rPr>
              <a:t>Mia </a:t>
            </a:r>
            <a:r>
              <a:rPr lang="en-US" sz="3200" dirty="0" err="1" smtClean="0">
                <a:latin typeface="Candara"/>
                <a:cs typeface="Candara"/>
              </a:rPr>
              <a:t>madre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si</a:t>
            </a:r>
            <a:r>
              <a:rPr lang="en-US" sz="3200" dirty="0" smtClean="0">
                <a:latin typeface="Candara"/>
                <a:cs typeface="Candara"/>
              </a:rPr>
              <a:t> </a:t>
            </a:r>
            <a:r>
              <a:rPr lang="en-US" sz="3200" dirty="0" err="1" smtClean="0">
                <a:latin typeface="Candara"/>
                <a:cs typeface="Candara"/>
              </a:rPr>
              <a:t>chiama</a:t>
            </a:r>
            <a:r>
              <a:rPr lang="en-US" sz="3200" dirty="0" smtClean="0">
                <a:latin typeface="Candara"/>
                <a:cs typeface="Candara"/>
              </a:rPr>
              <a:t> Sonia, ha 53 </a:t>
            </a:r>
            <a:r>
              <a:rPr lang="en-US" sz="3200" dirty="0" err="1" smtClean="0">
                <a:latin typeface="Candara"/>
                <a:cs typeface="Candara"/>
              </a:rPr>
              <a:t>anni</a:t>
            </a:r>
            <a:r>
              <a:rPr lang="en-US" sz="3200" dirty="0" smtClean="0">
                <a:latin typeface="Candara"/>
                <a:cs typeface="Candara"/>
              </a:rPr>
              <a:t> e </a:t>
            </a:r>
            <a:r>
              <a:rPr lang="en-US" sz="3200" dirty="0" err="1" smtClean="0">
                <a:latin typeface="Candara"/>
                <a:cs typeface="Candara"/>
              </a:rPr>
              <a:t>fa</a:t>
            </a:r>
            <a:r>
              <a:rPr lang="en-US" sz="3200" dirty="0" smtClean="0">
                <a:latin typeface="Candara"/>
                <a:cs typeface="Candara"/>
              </a:rPr>
              <a:t> la </a:t>
            </a:r>
            <a:r>
              <a:rPr lang="en-US" sz="3200" dirty="0" err="1" smtClean="0">
                <a:latin typeface="Candara"/>
                <a:cs typeface="Candara"/>
              </a:rPr>
              <a:t>commessa</a:t>
            </a:r>
            <a:r>
              <a:rPr lang="en-US" sz="3200" dirty="0" smtClean="0">
                <a:latin typeface="Candara"/>
                <a:cs typeface="Candara"/>
              </a:rPr>
              <a:t>.</a:t>
            </a:r>
            <a:endParaRPr lang="en-US" sz="3200" dirty="0">
              <a:latin typeface="Candara"/>
              <a:cs typeface="Candara"/>
            </a:endParaRPr>
          </a:p>
        </p:txBody>
      </p:sp>
      <p:pic>
        <p:nvPicPr>
          <p:cNvPr id="4" name="Picture 3" descr="image(6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59" y="1113214"/>
            <a:ext cx="5000169" cy="373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4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5793"/>
            <a:ext cx="7772400" cy="122052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2400" dirty="0" smtClean="0">
                <a:latin typeface="Candara"/>
                <a:cs typeface="Candara"/>
              </a:rPr>
              <a:t>Mio padre </a:t>
            </a:r>
            <a:r>
              <a:rPr lang="en-US" sz="2400" dirty="0" err="1" smtClean="0">
                <a:latin typeface="Candara"/>
                <a:cs typeface="Candara"/>
              </a:rPr>
              <a:t>si</a:t>
            </a:r>
            <a:r>
              <a:rPr lang="en-US" sz="2400" dirty="0" smtClean="0">
                <a:latin typeface="Candara"/>
                <a:cs typeface="Candara"/>
              </a:rPr>
              <a:t> </a:t>
            </a:r>
            <a:r>
              <a:rPr lang="en-US" sz="2400" dirty="0" err="1" smtClean="0">
                <a:latin typeface="Candara"/>
                <a:cs typeface="Candara"/>
              </a:rPr>
              <a:t>chiama</a:t>
            </a:r>
            <a:r>
              <a:rPr lang="en-US" sz="2400" dirty="0" smtClean="0">
                <a:latin typeface="Candara"/>
                <a:cs typeface="Candara"/>
              </a:rPr>
              <a:t> Maurizio, ha 56 </a:t>
            </a:r>
            <a:r>
              <a:rPr lang="en-US" sz="2400" dirty="0" err="1" smtClean="0">
                <a:latin typeface="Candara"/>
                <a:cs typeface="Candara"/>
              </a:rPr>
              <a:t>anni</a:t>
            </a:r>
            <a:r>
              <a:rPr lang="en-US" sz="2400" dirty="0" smtClean="0">
                <a:latin typeface="Candara"/>
                <a:cs typeface="Candara"/>
              </a:rPr>
              <a:t> </a:t>
            </a:r>
            <a:r>
              <a:rPr lang="en-US" sz="2400" dirty="0" err="1" smtClean="0">
                <a:latin typeface="Candara"/>
                <a:cs typeface="Candara"/>
              </a:rPr>
              <a:t>ed</a:t>
            </a:r>
            <a:r>
              <a:rPr lang="en-US" sz="2400" dirty="0" smtClean="0">
                <a:latin typeface="Candara"/>
                <a:cs typeface="Candara"/>
              </a:rPr>
              <a:t> </a:t>
            </a:r>
            <a:r>
              <a:rPr lang="en-US" sz="2400" dirty="0" err="1" smtClean="0">
                <a:latin typeface="Candara"/>
                <a:ea typeface="Lucida Grande"/>
                <a:cs typeface="Candara"/>
              </a:rPr>
              <a:t>è</a:t>
            </a:r>
            <a:r>
              <a:rPr lang="en-US" sz="2400" dirty="0" smtClean="0">
                <a:latin typeface="Candara"/>
                <a:ea typeface="Lucida Grande"/>
                <a:cs typeface="Candara"/>
              </a:rPr>
              <a:t> </a:t>
            </a:r>
            <a:r>
              <a:rPr lang="en-US" sz="2400" dirty="0" err="1" smtClean="0">
                <a:latin typeface="Candara"/>
                <a:ea typeface="Lucida Grande"/>
                <a:cs typeface="Candara"/>
              </a:rPr>
              <a:t>pensionato</a:t>
            </a:r>
            <a:r>
              <a:rPr lang="en-US" sz="2400" dirty="0" smtClean="0">
                <a:latin typeface="Candara"/>
                <a:ea typeface="Lucida Grande"/>
                <a:cs typeface="Candara"/>
              </a:rPr>
              <a:t>.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5" name="Picture 4" descr="image(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10" y="989730"/>
            <a:ext cx="4481275" cy="3360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09" y="4602242"/>
            <a:ext cx="743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ndara"/>
                <a:cs typeface="Candara"/>
              </a:rPr>
              <a:t>E </a:t>
            </a:r>
            <a:r>
              <a:rPr lang="en-US" sz="2400" dirty="0" err="1" smtClean="0">
                <a:latin typeface="Candara"/>
                <a:cs typeface="Candara"/>
              </a:rPr>
              <a:t>quella</a:t>
            </a:r>
            <a:r>
              <a:rPr lang="en-US" sz="2400" dirty="0" smtClean="0">
                <a:latin typeface="Candara"/>
                <a:cs typeface="Candara"/>
              </a:rPr>
              <a:t> </a:t>
            </a:r>
            <a:r>
              <a:rPr lang="en-US" sz="2400" dirty="0" err="1" smtClean="0">
                <a:latin typeface="Candara"/>
                <a:cs typeface="Candara"/>
              </a:rPr>
              <a:t>accanto</a:t>
            </a:r>
            <a:r>
              <a:rPr lang="en-US" sz="2400" dirty="0" smtClean="0">
                <a:latin typeface="Candara"/>
                <a:cs typeface="Candara"/>
              </a:rPr>
              <a:t> a </a:t>
            </a:r>
            <a:r>
              <a:rPr lang="en-US" sz="2400" dirty="0" err="1" smtClean="0">
                <a:latin typeface="Candara"/>
                <a:cs typeface="Candara"/>
              </a:rPr>
              <a:t>lui</a:t>
            </a:r>
            <a:r>
              <a:rPr lang="en-US" sz="2400" dirty="0" smtClean="0">
                <a:latin typeface="Candara"/>
                <a:cs typeface="Candara"/>
              </a:rPr>
              <a:t> </a:t>
            </a:r>
            <a:r>
              <a:rPr lang="en-US" sz="2400" dirty="0" err="1" smtClean="0">
                <a:latin typeface="Candara"/>
                <a:ea typeface="Lucida Grande"/>
                <a:cs typeface="Candara"/>
              </a:rPr>
              <a:t>è</a:t>
            </a:r>
            <a:r>
              <a:rPr lang="en-US" sz="2400" dirty="0" smtClean="0">
                <a:latin typeface="Candara"/>
                <a:ea typeface="Lucida Grande"/>
                <a:cs typeface="Candara"/>
              </a:rPr>
              <a:t> </a:t>
            </a:r>
            <a:r>
              <a:rPr lang="en-US" sz="2400" dirty="0" err="1" smtClean="0">
                <a:latin typeface="Candara"/>
                <a:ea typeface="Lucida Grande"/>
                <a:cs typeface="Candara"/>
              </a:rPr>
              <a:t>mia</a:t>
            </a:r>
            <a:r>
              <a:rPr lang="en-US" sz="2400" dirty="0" smtClean="0">
                <a:latin typeface="Candara"/>
                <a:ea typeface="Lucida Grande"/>
                <a:cs typeface="Candara"/>
              </a:rPr>
              <a:t> </a:t>
            </a:r>
            <a:r>
              <a:rPr lang="en-US" sz="2400" dirty="0" err="1" smtClean="0">
                <a:latin typeface="Candara"/>
                <a:ea typeface="Lucida Grande"/>
                <a:cs typeface="Candara"/>
              </a:rPr>
              <a:t>zia</a:t>
            </a:r>
            <a:r>
              <a:rPr lang="en-US" sz="2400" dirty="0" smtClean="0">
                <a:latin typeface="Candara"/>
                <a:ea typeface="Lucida Grande"/>
                <a:cs typeface="Candara"/>
              </a:rPr>
              <a:t>, Maura.</a:t>
            </a:r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270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111</TotalTime>
  <Words>123</Words>
  <Application>Microsoft Macintosh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 Pop</vt:lpstr>
      <vt:lpstr>Ciao!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fine</vt:lpstr>
    </vt:vector>
  </TitlesOfParts>
  <Company>Marian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Ciao!</dc:title>
  <dc:creator>Daniele Santucci</dc:creator>
  <cp:lastModifiedBy>Daniele Santucci</cp:lastModifiedBy>
  <cp:revision>14</cp:revision>
  <dcterms:created xsi:type="dcterms:W3CDTF">2013-04-29T23:08:16Z</dcterms:created>
  <dcterms:modified xsi:type="dcterms:W3CDTF">2013-05-01T02:47:24Z</dcterms:modified>
</cp:coreProperties>
</file>